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entation.xml" ContentType="application/vnd.openxmlformats-officedocument.presentationml.presentation.main+xml"/>
  <Override PartName="/ppt/diagrams/data1.xml" ContentType="application/vnd.openxmlformats-officedocument.drawingml.diagramData+xml"/>
  <Override PartName="/ppt/slideLayouts/slideLayout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7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diagrams/drawing1.xml" ContentType="application/vnd.ms-office.drawingml.diagramDrawing+xml"/>
  <Override PartName="/ppt/diagrams/colors1.xml" ContentType="application/vnd.openxmlformats-officedocument.drawingml.diagramColors+xml"/>
  <Override PartName="/ppt/diagrams/quickStyle1.xml" ContentType="application/vnd.openxmlformats-officedocument.drawingml.diagramStyle+xml"/>
  <Override PartName="/ppt/diagrams/layout1.xml" ContentType="application/vnd.openxmlformats-officedocument.drawingml.diagramLayout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89" r:id="rId2"/>
    <p:sldId id="262" r:id="rId3"/>
    <p:sldId id="302" r:id="rId4"/>
    <p:sldId id="312" r:id="rId5"/>
    <p:sldId id="297" r:id="rId6"/>
    <p:sldId id="307" r:id="rId7"/>
    <p:sldId id="308" r:id="rId8"/>
    <p:sldId id="305" r:id="rId9"/>
    <p:sldId id="309" r:id="rId10"/>
    <p:sldId id="287" r:id="rId11"/>
    <p:sldId id="310" r:id="rId12"/>
    <p:sldId id="306" r:id="rId13"/>
    <p:sldId id="31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7C"/>
    <a:srgbClr val="000000"/>
    <a:srgbClr val="419BD3"/>
    <a:srgbClr val="009ACE"/>
    <a:srgbClr val="E4F2F8"/>
    <a:srgbClr val="D1E7EF"/>
    <a:srgbClr val="BFE0EE"/>
    <a:srgbClr val="C00D1E"/>
    <a:srgbClr val="838383"/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68"/>
    <p:restoredTop sz="84549" autoAdjust="0"/>
  </p:normalViewPr>
  <p:slideViewPr>
    <p:cSldViewPr snapToGrid="0" snapToObjects="1">
      <p:cViewPr varScale="1">
        <p:scale>
          <a:sx n="102" d="100"/>
          <a:sy n="102" d="100"/>
        </p:scale>
        <p:origin x="12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5640" y="1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1088B5-2750-6B4D-807C-E3CC886D7750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7344C9-BFA1-1544-AB30-12CEC43471C3}">
      <dgm:prSet phldrT="[Text]"/>
      <dgm:spPr/>
      <dgm:t>
        <a:bodyPr/>
        <a:lstStyle/>
        <a:p>
          <a:r>
            <a:rPr lang="en-US" dirty="0"/>
            <a:t>Circuit type</a:t>
          </a:r>
        </a:p>
      </dgm:t>
    </dgm:pt>
    <dgm:pt modelId="{F6542213-31C2-8B4F-B66E-9D4D03C19277}" type="parTrans" cxnId="{4E7381C2-27D3-B543-AFC0-214BC98538AE}">
      <dgm:prSet/>
      <dgm:spPr/>
      <dgm:t>
        <a:bodyPr/>
        <a:lstStyle/>
        <a:p>
          <a:endParaRPr lang="en-US"/>
        </a:p>
      </dgm:t>
    </dgm:pt>
    <dgm:pt modelId="{F39BC13B-66D9-F54E-8ADA-B5515167C9E5}" type="sibTrans" cxnId="{4E7381C2-27D3-B543-AFC0-214BC98538AE}">
      <dgm:prSet/>
      <dgm:spPr/>
      <dgm:t>
        <a:bodyPr/>
        <a:lstStyle/>
        <a:p>
          <a:endParaRPr lang="en-US"/>
        </a:p>
      </dgm:t>
    </dgm:pt>
    <dgm:pt modelId="{116E166D-865D-BD48-9400-6C8335F9BBD0}">
      <dgm:prSet phldrT="[Text]"/>
      <dgm:spPr/>
      <dgm:t>
        <a:bodyPr/>
        <a:lstStyle/>
        <a:p>
          <a:r>
            <a:rPr lang="en-US" dirty="0"/>
            <a:t>Advertises the router as a L1, L2 or L1/L2 router</a:t>
          </a:r>
        </a:p>
      </dgm:t>
    </dgm:pt>
    <dgm:pt modelId="{9585F87E-4DC8-C741-8254-4754B2C6EC36}" type="parTrans" cxnId="{44B9BA16-C86F-5143-B04C-6A7A1717691D}">
      <dgm:prSet/>
      <dgm:spPr/>
      <dgm:t>
        <a:bodyPr/>
        <a:lstStyle/>
        <a:p>
          <a:endParaRPr lang="en-US"/>
        </a:p>
      </dgm:t>
    </dgm:pt>
    <dgm:pt modelId="{45EE6D6F-ABEC-0344-8EB4-3F3BE630F32A}" type="sibTrans" cxnId="{44B9BA16-C86F-5143-B04C-6A7A1717691D}">
      <dgm:prSet/>
      <dgm:spPr/>
      <dgm:t>
        <a:bodyPr/>
        <a:lstStyle/>
        <a:p>
          <a:endParaRPr lang="en-US"/>
        </a:p>
      </dgm:t>
    </dgm:pt>
    <dgm:pt modelId="{F0C15E5D-AA5F-6449-8BB7-051D190E2005}">
      <dgm:prSet phldrT="[Text]"/>
      <dgm:spPr/>
      <dgm:t>
        <a:bodyPr/>
        <a:lstStyle/>
        <a:p>
          <a:r>
            <a:rPr lang="en-US" dirty="0"/>
            <a:t>Source ID</a:t>
          </a:r>
        </a:p>
      </dgm:t>
    </dgm:pt>
    <dgm:pt modelId="{785ED050-455E-034F-91E4-4B2D9B22F3AE}" type="parTrans" cxnId="{50CFDA89-1BB4-8446-8887-45D62A53B537}">
      <dgm:prSet/>
      <dgm:spPr/>
      <dgm:t>
        <a:bodyPr/>
        <a:lstStyle/>
        <a:p>
          <a:endParaRPr lang="en-US"/>
        </a:p>
      </dgm:t>
    </dgm:pt>
    <dgm:pt modelId="{158313E7-DEA7-824B-8A97-7C2755E107D9}" type="sibTrans" cxnId="{50CFDA89-1BB4-8446-8887-45D62A53B537}">
      <dgm:prSet/>
      <dgm:spPr/>
      <dgm:t>
        <a:bodyPr/>
        <a:lstStyle/>
        <a:p>
          <a:endParaRPr lang="en-US"/>
        </a:p>
      </dgm:t>
    </dgm:pt>
    <dgm:pt modelId="{D970C776-61E7-024E-9797-7E84B9581849}">
      <dgm:prSet phldrT="[Text]"/>
      <dgm:spPr/>
      <dgm:t>
        <a:bodyPr/>
        <a:lstStyle/>
        <a:p>
          <a:r>
            <a:rPr lang="en-US" dirty="0"/>
            <a:t>Includes the system ID of the router that originated the PDU</a:t>
          </a:r>
        </a:p>
      </dgm:t>
    </dgm:pt>
    <dgm:pt modelId="{89413E0C-CBF0-0F4E-BF43-212E9DDF8229}" type="parTrans" cxnId="{BCF8B28A-5AE2-C744-8502-F155EFDBDB69}">
      <dgm:prSet/>
      <dgm:spPr/>
      <dgm:t>
        <a:bodyPr/>
        <a:lstStyle/>
        <a:p>
          <a:endParaRPr lang="en-US"/>
        </a:p>
      </dgm:t>
    </dgm:pt>
    <dgm:pt modelId="{523E40CC-EDC1-0444-96A3-50706EDBD246}" type="sibTrans" cxnId="{BCF8B28A-5AE2-C744-8502-F155EFDBDB69}">
      <dgm:prSet/>
      <dgm:spPr/>
      <dgm:t>
        <a:bodyPr/>
        <a:lstStyle/>
        <a:p>
          <a:endParaRPr lang="en-US"/>
        </a:p>
      </dgm:t>
    </dgm:pt>
    <dgm:pt modelId="{2A6D2B78-3CC9-3D4E-B26B-A4D206BC01D4}">
      <dgm:prSet phldrT="[Text]"/>
      <dgm:spPr/>
      <dgm:t>
        <a:bodyPr/>
        <a:lstStyle/>
        <a:p>
          <a:r>
            <a:rPr lang="en-US" dirty="0"/>
            <a:t>Holding time</a:t>
          </a:r>
        </a:p>
      </dgm:t>
    </dgm:pt>
    <dgm:pt modelId="{7B821FDD-5D29-C049-9ACB-7AA0261D1D65}" type="parTrans" cxnId="{3C527AF1-22A4-8E4F-9415-1897BAA55B05}">
      <dgm:prSet/>
      <dgm:spPr/>
      <dgm:t>
        <a:bodyPr/>
        <a:lstStyle/>
        <a:p>
          <a:endParaRPr lang="en-US"/>
        </a:p>
      </dgm:t>
    </dgm:pt>
    <dgm:pt modelId="{EC13E0FE-C90C-704D-8A33-646D10D6E8CB}" type="sibTrans" cxnId="{3C527AF1-22A4-8E4F-9415-1897BAA55B05}">
      <dgm:prSet/>
      <dgm:spPr/>
      <dgm:t>
        <a:bodyPr/>
        <a:lstStyle/>
        <a:p>
          <a:endParaRPr lang="en-US"/>
        </a:p>
      </dgm:t>
    </dgm:pt>
    <dgm:pt modelId="{50435C9A-DBFA-794F-B112-6E6E05D8B43A}">
      <dgm:prSet phldrT="[Text]"/>
      <dgm:spPr/>
      <dgm:t>
        <a:bodyPr/>
        <a:lstStyle/>
        <a:p>
          <a:r>
            <a:rPr lang="en-US" dirty="0"/>
            <a:t>Similar to the 'Dead Interval' of OSPF, defines the amount of time to wait between receiving IIH PDUs before declaring the originating router dead</a:t>
          </a:r>
        </a:p>
      </dgm:t>
    </dgm:pt>
    <dgm:pt modelId="{522848A4-8E3A-8E49-9306-2CC0122664FA}" type="parTrans" cxnId="{3EBAF562-AC86-9F4E-8B79-3992A76C067D}">
      <dgm:prSet/>
      <dgm:spPr/>
      <dgm:t>
        <a:bodyPr/>
        <a:lstStyle/>
        <a:p>
          <a:endParaRPr lang="en-US"/>
        </a:p>
      </dgm:t>
    </dgm:pt>
    <dgm:pt modelId="{3563DFED-2E30-6140-B0FD-452A0235ADDF}" type="sibTrans" cxnId="{3EBAF562-AC86-9F4E-8B79-3992A76C067D}">
      <dgm:prSet/>
      <dgm:spPr/>
      <dgm:t>
        <a:bodyPr/>
        <a:lstStyle/>
        <a:p>
          <a:endParaRPr lang="en-US"/>
        </a:p>
      </dgm:t>
    </dgm:pt>
    <dgm:pt modelId="{94B1FA46-52DE-F94E-BCF1-D5454E9323D5}">
      <dgm:prSet phldrT="[Text]"/>
      <dgm:spPr/>
      <dgm:t>
        <a:bodyPr/>
        <a:lstStyle/>
        <a:p>
          <a:r>
            <a:rPr lang="en-US" dirty="0"/>
            <a:t>PDU length</a:t>
          </a:r>
        </a:p>
      </dgm:t>
    </dgm:pt>
    <dgm:pt modelId="{9320FDC9-55B0-ED4C-B30A-E65DA8F5F8B9}" type="parTrans" cxnId="{0328F067-912E-564A-8197-054C33CC38B1}">
      <dgm:prSet/>
      <dgm:spPr/>
      <dgm:t>
        <a:bodyPr/>
        <a:lstStyle/>
        <a:p>
          <a:endParaRPr lang="en-US"/>
        </a:p>
      </dgm:t>
    </dgm:pt>
    <dgm:pt modelId="{87030923-F41A-D745-ABDC-C67C964DFEFA}" type="sibTrans" cxnId="{0328F067-912E-564A-8197-054C33CC38B1}">
      <dgm:prSet/>
      <dgm:spPr/>
      <dgm:t>
        <a:bodyPr/>
        <a:lstStyle/>
        <a:p>
          <a:endParaRPr lang="en-US"/>
        </a:p>
      </dgm:t>
    </dgm:pt>
    <dgm:pt modelId="{DFD5C182-0BB1-5844-BC44-D2F21B5DB1C0}">
      <dgm:prSet phldrT="[Text]"/>
      <dgm:spPr/>
      <dgm:t>
        <a:bodyPr/>
        <a:lstStyle/>
        <a:p>
          <a:r>
            <a:rPr lang="en-US" dirty="0"/>
            <a:t>Priority</a:t>
          </a:r>
        </a:p>
      </dgm:t>
    </dgm:pt>
    <dgm:pt modelId="{EBC10C3B-8239-C841-B558-E005144C0327}" type="parTrans" cxnId="{551F3AEF-67F0-5A4E-B796-81DD7535938C}">
      <dgm:prSet/>
      <dgm:spPr/>
      <dgm:t>
        <a:bodyPr/>
        <a:lstStyle/>
        <a:p>
          <a:endParaRPr lang="en-US"/>
        </a:p>
      </dgm:t>
    </dgm:pt>
    <dgm:pt modelId="{D5107C81-1DA1-CA42-A489-29929AD32315}" type="sibTrans" cxnId="{551F3AEF-67F0-5A4E-B796-81DD7535938C}">
      <dgm:prSet/>
      <dgm:spPr/>
      <dgm:t>
        <a:bodyPr/>
        <a:lstStyle/>
        <a:p>
          <a:endParaRPr lang="en-US"/>
        </a:p>
      </dgm:t>
    </dgm:pt>
    <dgm:pt modelId="{010A7332-DC2B-9046-877E-2E4B19F86778}">
      <dgm:prSet phldrT="[Text]"/>
      <dgm:spPr/>
      <dgm:t>
        <a:bodyPr/>
        <a:lstStyle/>
        <a:p>
          <a:r>
            <a:rPr lang="en-US" dirty="0"/>
            <a:t>LAN ID</a:t>
          </a:r>
        </a:p>
      </dgm:t>
    </dgm:pt>
    <dgm:pt modelId="{7306BAC6-2E62-9849-9D10-0ABA442E2C87}" type="parTrans" cxnId="{DD2A1A62-2F3D-B24E-8E8A-427B237F67BB}">
      <dgm:prSet/>
      <dgm:spPr/>
      <dgm:t>
        <a:bodyPr/>
        <a:lstStyle/>
        <a:p>
          <a:endParaRPr lang="en-US"/>
        </a:p>
      </dgm:t>
    </dgm:pt>
    <dgm:pt modelId="{D3A14901-F916-074C-89A3-077CFD815663}" type="sibTrans" cxnId="{DD2A1A62-2F3D-B24E-8E8A-427B237F67BB}">
      <dgm:prSet/>
      <dgm:spPr/>
      <dgm:t>
        <a:bodyPr/>
        <a:lstStyle/>
        <a:p>
          <a:endParaRPr lang="en-US"/>
        </a:p>
      </dgm:t>
    </dgm:pt>
    <dgm:pt modelId="{0BC2CAB0-0D13-9741-BBA6-AAFA2024996C}">
      <dgm:prSet phldrT="[Text]"/>
      <dgm:spPr/>
      <dgm:t>
        <a:bodyPr/>
        <a:lstStyle/>
        <a:p>
          <a:r>
            <a:rPr lang="en-US" dirty="0"/>
            <a:t>In octets, specifies the length of the entire PDU</a:t>
          </a:r>
        </a:p>
      </dgm:t>
    </dgm:pt>
    <dgm:pt modelId="{4C7826CC-681B-5243-8972-F429DE02D82C}" type="parTrans" cxnId="{B4C80821-2159-684B-BA9A-C83AE72077E5}">
      <dgm:prSet/>
      <dgm:spPr/>
      <dgm:t>
        <a:bodyPr/>
        <a:lstStyle/>
        <a:p>
          <a:endParaRPr lang="en-US"/>
        </a:p>
      </dgm:t>
    </dgm:pt>
    <dgm:pt modelId="{8A256BBF-1A41-9443-A57E-243884355655}" type="sibTrans" cxnId="{B4C80821-2159-684B-BA9A-C83AE72077E5}">
      <dgm:prSet/>
      <dgm:spPr/>
      <dgm:t>
        <a:bodyPr/>
        <a:lstStyle/>
        <a:p>
          <a:endParaRPr lang="en-US"/>
        </a:p>
      </dgm:t>
    </dgm:pt>
    <dgm:pt modelId="{7B8A994E-870B-9148-8008-831347717048}">
      <dgm:prSet phldrT="[Text]"/>
      <dgm:spPr/>
      <dgm:t>
        <a:bodyPr/>
        <a:lstStyle/>
        <a:p>
          <a:r>
            <a:rPr lang="en-US" dirty="0"/>
            <a:t>Used for election of the Designated Intermediate System (DIS) and is a value between 0 and 127</a:t>
          </a:r>
        </a:p>
      </dgm:t>
    </dgm:pt>
    <dgm:pt modelId="{BEEA7A8C-2993-D442-9A56-8C4533649C5A}" type="parTrans" cxnId="{11818830-547A-3546-91F7-B899D460C8E4}">
      <dgm:prSet/>
      <dgm:spPr/>
      <dgm:t>
        <a:bodyPr/>
        <a:lstStyle/>
        <a:p>
          <a:endParaRPr lang="en-US"/>
        </a:p>
      </dgm:t>
    </dgm:pt>
    <dgm:pt modelId="{6416B51F-44F7-B34D-9249-FD88C801432A}" type="sibTrans" cxnId="{11818830-547A-3546-91F7-B899D460C8E4}">
      <dgm:prSet/>
      <dgm:spPr/>
      <dgm:t>
        <a:bodyPr/>
        <a:lstStyle/>
        <a:p>
          <a:endParaRPr lang="en-US"/>
        </a:p>
      </dgm:t>
    </dgm:pt>
    <dgm:pt modelId="{409D7F77-48F1-0C4B-8E57-357FD87C7AD7}">
      <dgm:prSet phldrT="[Text]"/>
      <dgm:spPr/>
      <dgm:t>
        <a:bodyPr/>
        <a:lstStyle/>
        <a:p>
          <a:r>
            <a:rPr lang="en-US" dirty="0"/>
            <a:t>Includes the System ID of the DIS for this LAN segment. Includes 1 additional octet for differentiating this LAN segment from another that the same DIS may be designated for.</a:t>
          </a:r>
        </a:p>
      </dgm:t>
    </dgm:pt>
    <dgm:pt modelId="{601B3FBF-E2EC-014D-92DC-0E5CA16BA18A}" type="parTrans" cxnId="{6FAFE2D3-6A35-4743-B1EC-0638DB468B88}">
      <dgm:prSet/>
      <dgm:spPr/>
      <dgm:t>
        <a:bodyPr/>
        <a:lstStyle/>
        <a:p>
          <a:endParaRPr lang="en-US"/>
        </a:p>
      </dgm:t>
    </dgm:pt>
    <dgm:pt modelId="{4D6C9F68-AFDD-1044-9673-5FABA6F9FB30}" type="sibTrans" cxnId="{6FAFE2D3-6A35-4743-B1EC-0638DB468B88}">
      <dgm:prSet/>
      <dgm:spPr/>
      <dgm:t>
        <a:bodyPr/>
        <a:lstStyle/>
        <a:p>
          <a:endParaRPr lang="en-US"/>
        </a:p>
      </dgm:t>
    </dgm:pt>
    <dgm:pt modelId="{EA3403E0-1F5E-3442-8928-33B398600214}" type="pres">
      <dgm:prSet presAssocID="{3D1088B5-2750-6B4D-807C-E3CC886D7750}" presName="Name0" presStyleCnt="0">
        <dgm:presLayoutVars>
          <dgm:dir/>
          <dgm:animLvl val="lvl"/>
          <dgm:resizeHandles val="exact"/>
        </dgm:presLayoutVars>
      </dgm:prSet>
      <dgm:spPr/>
    </dgm:pt>
    <dgm:pt modelId="{C5FE3124-4A0D-B54D-B441-19783B693497}" type="pres">
      <dgm:prSet presAssocID="{437344C9-BFA1-1544-AB30-12CEC43471C3}" presName="linNode" presStyleCnt="0"/>
      <dgm:spPr/>
    </dgm:pt>
    <dgm:pt modelId="{AAFEA97D-1DD8-F347-A295-C067AADA51BC}" type="pres">
      <dgm:prSet presAssocID="{437344C9-BFA1-1544-AB30-12CEC43471C3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766C1589-5D1E-B440-8AAD-74B4917F888B}" type="pres">
      <dgm:prSet presAssocID="{437344C9-BFA1-1544-AB30-12CEC43471C3}" presName="descendantText" presStyleLbl="alignAccFollowNode1" presStyleIdx="0" presStyleCnt="6">
        <dgm:presLayoutVars>
          <dgm:bulletEnabled val="1"/>
        </dgm:presLayoutVars>
      </dgm:prSet>
      <dgm:spPr/>
    </dgm:pt>
    <dgm:pt modelId="{B702BFFA-7BC3-7E46-B3EF-3A6EA98AD8ED}" type="pres">
      <dgm:prSet presAssocID="{F39BC13B-66D9-F54E-8ADA-B5515167C9E5}" presName="sp" presStyleCnt="0"/>
      <dgm:spPr/>
    </dgm:pt>
    <dgm:pt modelId="{A151FF0C-ADF0-2345-82D1-AA510CF5A7D1}" type="pres">
      <dgm:prSet presAssocID="{F0C15E5D-AA5F-6449-8BB7-051D190E2005}" presName="linNode" presStyleCnt="0"/>
      <dgm:spPr/>
    </dgm:pt>
    <dgm:pt modelId="{BC9EE780-8E21-CF40-BD70-F30D44F62EE0}" type="pres">
      <dgm:prSet presAssocID="{F0C15E5D-AA5F-6449-8BB7-051D190E2005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70909754-EADF-B044-BC11-BC8A7E17F7F2}" type="pres">
      <dgm:prSet presAssocID="{F0C15E5D-AA5F-6449-8BB7-051D190E2005}" presName="descendantText" presStyleLbl="alignAccFollowNode1" presStyleIdx="1" presStyleCnt="6">
        <dgm:presLayoutVars>
          <dgm:bulletEnabled val="1"/>
        </dgm:presLayoutVars>
      </dgm:prSet>
      <dgm:spPr/>
    </dgm:pt>
    <dgm:pt modelId="{1B71B7FB-12DC-4749-9BBF-BE4E1E3A3571}" type="pres">
      <dgm:prSet presAssocID="{158313E7-DEA7-824B-8A97-7C2755E107D9}" presName="sp" presStyleCnt="0"/>
      <dgm:spPr/>
    </dgm:pt>
    <dgm:pt modelId="{1F066A8E-F4F7-BE4E-8655-5036B7EB07CB}" type="pres">
      <dgm:prSet presAssocID="{2A6D2B78-3CC9-3D4E-B26B-A4D206BC01D4}" presName="linNode" presStyleCnt="0"/>
      <dgm:spPr/>
    </dgm:pt>
    <dgm:pt modelId="{F4455EDB-517C-2A45-B215-30957E1D8E18}" type="pres">
      <dgm:prSet presAssocID="{2A6D2B78-3CC9-3D4E-B26B-A4D206BC01D4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3DA6E258-1A4F-194F-BDB6-8C144F66B911}" type="pres">
      <dgm:prSet presAssocID="{2A6D2B78-3CC9-3D4E-B26B-A4D206BC01D4}" presName="descendantText" presStyleLbl="alignAccFollowNode1" presStyleIdx="2" presStyleCnt="6">
        <dgm:presLayoutVars>
          <dgm:bulletEnabled val="1"/>
        </dgm:presLayoutVars>
      </dgm:prSet>
      <dgm:spPr/>
    </dgm:pt>
    <dgm:pt modelId="{4934AFA6-D2AF-C541-9CBC-ECC9694F768C}" type="pres">
      <dgm:prSet presAssocID="{EC13E0FE-C90C-704D-8A33-646D10D6E8CB}" presName="sp" presStyleCnt="0"/>
      <dgm:spPr/>
    </dgm:pt>
    <dgm:pt modelId="{332E66EF-5334-EB4A-9EC1-0F15A3BF8673}" type="pres">
      <dgm:prSet presAssocID="{94B1FA46-52DE-F94E-BCF1-D5454E9323D5}" presName="linNode" presStyleCnt="0"/>
      <dgm:spPr/>
    </dgm:pt>
    <dgm:pt modelId="{A055516D-F39F-E94A-8605-7BB606CA3AB3}" type="pres">
      <dgm:prSet presAssocID="{94B1FA46-52DE-F94E-BCF1-D5454E9323D5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3A65F3E4-95D4-7044-B474-9612C93F0F31}" type="pres">
      <dgm:prSet presAssocID="{94B1FA46-52DE-F94E-BCF1-D5454E9323D5}" presName="descendantText" presStyleLbl="alignAccFollowNode1" presStyleIdx="3" presStyleCnt="6">
        <dgm:presLayoutVars>
          <dgm:bulletEnabled val="1"/>
        </dgm:presLayoutVars>
      </dgm:prSet>
      <dgm:spPr/>
    </dgm:pt>
    <dgm:pt modelId="{5FCCE727-F11D-3142-8ECD-6404F389D467}" type="pres">
      <dgm:prSet presAssocID="{87030923-F41A-D745-ABDC-C67C964DFEFA}" presName="sp" presStyleCnt="0"/>
      <dgm:spPr/>
    </dgm:pt>
    <dgm:pt modelId="{F987B319-738F-1345-B8BE-D780FEEEAFA8}" type="pres">
      <dgm:prSet presAssocID="{DFD5C182-0BB1-5844-BC44-D2F21B5DB1C0}" presName="linNode" presStyleCnt="0"/>
      <dgm:spPr/>
    </dgm:pt>
    <dgm:pt modelId="{E63CF3F9-49CD-FC43-B5E2-0D9882125793}" type="pres">
      <dgm:prSet presAssocID="{DFD5C182-0BB1-5844-BC44-D2F21B5DB1C0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944A82CC-D4F6-F34C-BD6E-44864AA7CFE9}" type="pres">
      <dgm:prSet presAssocID="{DFD5C182-0BB1-5844-BC44-D2F21B5DB1C0}" presName="descendantText" presStyleLbl="alignAccFollowNode1" presStyleIdx="4" presStyleCnt="6">
        <dgm:presLayoutVars>
          <dgm:bulletEnabled val="1"/>
        </dgm:presLayoutVars>
      </dgm:prSet>
      <dgm:spPr/>
    </dgm:pt>
    <dgm:pt modelId="{43B1D94F-85AD-074B-AEF9-468A1CDDBE57}" type="pres">
      <dgm:prSet presAssocID="{D5107C81-1DA1-CA42-A489-29929AD32315}" presName="sp" presStyleCnt="0"/>
      <dgm:spPr/>
    </dgm:pt>
    <dgm:pt modelId="{984013DF-30EE-C942-87B8-B2901ED420D6}" type="pres">
      <dgm:prSet presAssocID="{010A7332-DC2B-9046-877E-2E4B19F86778}" presName="linNode" presStyleCnt="0"/>
      <dgm:spPr/>
    </dgm:pt>
    <dgm:pt modelId="{362169BB-BF4C-0F48-91F7-8B4CBB730779}" type="pres">
      <dgm:prSet presAssocID="{010A7332-DC2B-9046-877E-2E4B19F86778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7DE5F3AA-4E9D-9A48-BAB7-BFA7B5DAE97B}" type="pres">
      <dgm:prSet presAssocID="{010A7332-DC2B-9046-877E-2E4B19F86778}" presName="descendantText" presStyleLbl="alignAccFollowNode1" presStyleIdx="5" presStyleCnt="6">
        <dgm:presLayoutVars>
          <dgm:bulletEnabled val="1"/>
        </dgm:presLayoutVars>
      </dgm:prSet>
      <dgm:spPr/>
    </dgm:pt>
  </dgm:ptLst>
  <dgm:cxnLst>
    <dgm:cxn modelId="{DAC68E06-57F0-6D41-92F9-8D046330C1DF}" type="presOf" srcId="{D970C776-61E7-024E-9797-7E84B9581849}" destId="{70909754-EADF-B044-BC11-BC8A7E17F7F2}" srcOrd="0" destOrd="0" presId="urn:microsoft.com/office/officeart/2005/8/layout/vList5"/>
    <dgm:cxn modelId="{44B9BA16-C86F-5143-B04C-6A7A1717691D}" srcId="{437344C9-BFA1-1544-AB30-12CEC43471C3}" destId="{116E166D-865D-BD48-9400-6C8335F9BBD0}" srcOrd="0" destOrd="0" parTransId="{9585F87E-4DC8-C741-8254-4754B2C6EC36}" sibTransId="{45EE6D6F-ABEC-0344-8EB4-3F3BE630F32A}"/>
    <dgm:cxn modelId="{9465AC17-7E63-A642-B0EA-F2D14E4990CD}" type="presOf" srcId="{409D7F77-48F1-0C4B-8E57-357FD87C7AD7}" destId="{7DE5F3AA-4E9D-9A48-BAB7-BFA7B5DAE97B}" srcOrd="0" destOrd="0" presId="urn:microsoft.com/office/officeart/2005/8/layout/vList5"/>
    <dgm:cxn modelId="{91830E1E-98F1-8A43-8832-A1D98C53E8AC}" type="presOf" srcId="{437344C9-BFA1-1544-AB30-12CEC43471C3}" destId="{AAFEA97D-1DD8-F347-A295-C067AADA51BC}" srcOrd="0" destOrd="0" presId="urn:microsoft.com/office/officeart/2005/8/layout/vList5"/>
    <dgm:cxn modelId="{5881DA1F-8C7B-7E45-B470-2281245D02EB}" type="presOf" srcId="{0BC2CAB0-0D13-9741-BBA6-AAFA2024996C}" destId="{3A65F3E4-95D4-7044-B474-9612C93F0F31}" srcOrd="0" destOrd="0" presId="urn:microsoft.com/office/officeart/2005/8/layout/vList5"/>
    <dgm:cxn modelId="{B4C80821-2159-684B-BA9A-C83AE72077E5}" srcId="{94B1FA46-52DE-F94E-BCF1-D5454E9323D5}" destId="{0BC2CAB0-0D13-9741-BBA6-AAFA2024996C}" srcOrd="0" destOrd="0" parTransId="{4C7826CC-681B-5243-8972-F429DE02D82C}" sibTransId="{8A256BBF-1A41-9443-A57E-243884355655}"/>
    <dgm:cxn modelId="{11818830-547A-3546-91F7-B899D460C8E4}" srcId="{DFD5C182-0BB1-5844-BC44-D2F21B5DB1C0}" destId="{7B8A994E-870B-9148-8008-831347717048}" srcOrd="0" destOrd="0" parTransId="{BEEA7A8C-2993-D442-9A56-8C4533649C5A}" sibTransId="{6416B51F-44F7-B34D-9249-FD88C801432A}"/>
    <dgm:cxn modelId="{AACF5E33-E5E0-4444-934B-95A174D22AD6}" type="presOf" srcId="{2A6D2B78-3CC9-3D4E-B26B-A4D206BC01D4}" destId="{F4455EDB-517C-2A45-B215-30957E1D8E18}" srcOrd="0" destOrd="0" presId="urn:microsoft.com/office/officeart/2005/8/layout/vList5"/>
    <dgm:cxn modelId="{3C38D546-E8E1-814F-A462-4B7F2F99C5CE}" type="presOf" srcId="{94B1FA46-52DE-F94E-BCF1-D5454E9323D5}" destId="{A055516D-F39F-E94A-8605-7BB606CA3AB3}" srcOrd="0" destOrd="0" presId="urn:microsoft.com/office/officeart/2005/8/layout/vList5"/>
    <dgm:cxn modelId="{A20A4451-5353-9E4C-A204-90B850AD54BC}" type="presOf" srcId="{7B8A994E-870B-9148-8008-831347717048}" destId="{944A82CC-D4F6-F34C-BD6E-44864AA7CFE9}" srcOrd="0" destOrd="0" presId="urn:microsoft.com/office/officeart/2005/8/layout/vList5"/>
    <dgm:cxn modelId="{DD2A1A62-2F3D-B24E-8E8A-427B237F67BB}" srcId="{3D1088B5-2750-6B4D-807C-E3CC886D7750}" destId="{010A7332-DC2B-9046-877E-2E4B19F86778}" srcOrd="5" destOrd="0" parTransId="{7306BAC6-2E62-9849-9D10-0ABA442E2C87}" sibTransId="{D3A14901-F916-074C-89A3-077CFD815663}"/>
    <dgm:cxn modelId="{3EBAF562-AC86-9F4E-8B79-3992A76C067D}" srcId="{2A6D2B78-3CC9-3D4E-B26B-A4D206BC01D4}" destId="{50435C9A-DBFA-794F-B112-6E6E05D8B43A}" srcOrd="0" destOrd="0" parTransId="{522848A4-8E3A-8E49-9306-2CC0122664FA}" sibTransId="{3563DFED-2E30-6140-B0FD-452A0235ADDF}"/>
    <dgm:cxn modelId="{0328F067-912E-564A-8197-054C33CC38B1}" srcId="{3D1088B5-2750-6B4D-807C-E3CC886D7750}" destId="{94B1FA46-52DE-F94E-BCF1-D5454E9323D5}" srcOrd="3" destOrd="0" parTransId="{9320FDC9-55B0-ED4C-B30A-E65DA8F5F8B9}" sibTransId="{87030923-F41A-D745-ABDC-C67C964DFEFA}"/>
    <dgm:cxn modelId="{C253077E-C9EA-7A44-BD8E-1E8E8A3D6902}" type="presOf" srcId="{DFD5C182-0BB1-5844-BC44-D2F21B5DB1C0}" destId="{E63CF3F9-49CD-FC43-B5E2-0D9882125793}" srcOrd="0" destOrd="0" presId="urn:microsoft.com/office/officeart/2005/8/layout/vList5"/>
    <dgm:cxn modelId="{50CFDA89-1BB4-8446-8887-45D62A53B537}" srcId="{3D1088B5-2750-6B4D-807C-E3CC886D7750}" destId="{F0C15E5D-AA5F-6449-8BB7-051D190E2005}" srcOrd="1" destOrd="0" parTransId="{785ED050-455E-034F-91E4-4B2D9B22F3AE}" sibTransId="{158313E7-DEA7-824B-8A97-7C2755E107D9}"/>
    <dgm:cxn modelId="{BCF8B28A-5AE2-C744-8502-F155EFDBDB69}" srcId="{F0C15E5D-AA5F-6449-8BB7-051D190E2005}" destId="{D970C776-61E7-024E-9797-7E84B9581849}" srcOrd="0" destOrd="0" parTransId="{89413E0C-CBF0-0F4E-BF43-212E9DDF8229}" sibTransId="{523E40CC-EDC1-0444-96A3-50706EDBD246}"/>
    <dgm:cxn modelId="{D676F1A1-1615-0E4A-B0AE-910975441381}" type="presOf" srcId="{010A7332-DC2B-9046-877E-2E4B19F86778}" destId="{362169BB-BF4C-0F48-91F7-8B4CBB730779}" srcOrd="0" destOrd="0" presId="urn:microsoft.com/office/officeart/2005/8/layout/vList5"/>
    <dgm:cxn modelId="{3AC284B1-394D-F04F-A57A-5800FE1753B0}" type="presOf" srcId="{50435C9A-DBFA-794F-B112-6E6E05D8B43A}" destId="{3DA6E258-1A4F-194F-BDB6-8C144F66B911}" srcOrd="0" destOrd="0" presId="urn:microsoft.com/office/officeart/2005/8/layout/vList5"/>
    <dgm:cxn modelId="{4E7381C2-27D3-B543-AFC0-214BC98538AE}" srcId="{3D1088B5-2750-6B4D-807C-E3CC886D7750}" destId="{437344C9-BFA1-1544-AB30-12CEC43471C3}" srcOrd="0" destOrd="0" parTransId="{F6542213-31C2-8B4F-B66E-9D4D03C19277}" sibTransId="{F39BC13B-66D9-F54E-8ADA-B5515167C9E5}"/>
    <dgm:cxn modelId="{1AFBE3C2-F85B-F744-88EF-3920D356B5A3}" type="presOf" srcId="{F0C15E5D-AA5F-6449-8BB7-051D190E2005}" destId="{BC9EE780-8E21-CF40-BD70-F30D44F62EE0}" srcOrd="0" destOrd="0" presId="urn:microsoft.com/office/officeart/2005/8/layout/vList5"/>
    <dgm:cxn modelId="{6FAFE2D3-6A35-4743-B1EC-0638DB468B88}" srcId="{010A7332-DC2B-9046-877E-2E4B19F86778}" destId="{409D7F77-48F1-0C4B-8E57-357FD87C7AD7}" srcOrd="0" destOrd="0" parTransId="{601B3FBF-E2EC-014D-92DC-0E5CA16BA18A}" sibTransId="{4D6C9F68-AFDD-1044-9673-5FABA6F9FB30}"/>
    <dgm:cxn modelId="{DB7D08E1-E9A2-C946-82BB-227EE630F114}" type="presOf" srcId="{3D1088B5-2750-6B4D-807C-E3CC886D7750}" destId="{EA3403E0-1F5E-3442-8928-33B398600214}" srcOrd="0" destOrd="0" presId="urn:microsoft.com/office/officeart/2005/8/layout/vList5"/>
    <dgm:cxn modelId="{DBA7BBEC-F30A-B043-A314-6FFED7DCC48F}" type="presOf" srcId="{116E166D-865D-BD48-9400-6C8335F9BBD0}" destId="{766C1589-5D1E-B440-8AAD-74B4917F888B}" srcOrd="0" destOrd="0" presId="urn:microsoft.com/office/officeart/2005/8/layout/vList5"/>
    <dgm:cxn modelId="{551F3AEF-67F0-5A4E-B796-81DD7535938C}" srcId="{3D1088B5-2750-6B4D-807C-E3CC886D7750}" destId="{DFD5C182-0BB1-5844-BC44-D2F21B5DB1C0}" srcOrd="4" destOrd="0" parTransId="{EBC10C3B-8239-C841-B558-E005144C0327}" sibTransId="{D5107C81-1DA1-CA42-A489-29929AD32315}"/>
    <dgm:cxn modelId="{3C527AF1-22A4-8E4F-9415-1897BAA55B05}" srcId="{3D1088B5-2750-6B4D-807C-E3CC886D7750}" destId="{2A6D2B78-3CC9-3D4E-B26B-A4D206BC01D4}" srcOrd="2" destOrd="0" parTransId="{7B821FDD-5D29-C049-9ACB-7AA0261D1D65}" sibTransId="{EC13E0FE-C90C-704D-8A33-646D10D6E8CB}"/>
    <dgm:cxn modelId="{C17C26D4-ED7B-0641-9600-390470B5E674}" type="presParOf" srcId="{EA3403E0-1F5E-3442-8928-33B398600214}" destId="{C5FE3124-4A0D-B54D-B441-19783B693497}" srcOrd="0" destOrd="0" presId="urn:microsoft.com/office/officeart/2005/8/layout/vList5"/>
    <dgm:cxn modelId="{29CE67E8-217B-624B-82F3-62FC61800DBA}" type="presParOf" srcId="{C5FE3124-4A0D-B54D-B441-19783B693497}" destId="{AAFEA97D-1DD8-F347-A295-C067AADA51BC}" srcOrd="0" destOrd="0" presId="urn:microsoft.com/office/officeart/2005/8/layout/vList5"/>
    <dgm:cxn modelId="{6AEE94D8-46F9-0145-8A05-E52E1546C696}" type="presParOf" srcId="{C5FE3124-4A0D-B54D-B441-19783B693497}" destId="{766C1589-5D1E-B440-8AAD-74B4917F888B}" srcOrd="1" destOrd="0" presId="urn:microsoft.com/office/officeart/2005/8/layout/vList5"/>
    <dgm:cxn modelId="{1E35C317-01EF-AB42-A694-450107F7B9B1}" type="presParOf" srcId="{EA3403E0-1F5E-3442-8928-33B398600214}" destId="{B702BFFA-7BC3-7E46-B3EF-3A6EA98AD8ED}" srcOrd="1" destOrd="0" presId="urn:microsoft.com/office/officeart/2005/8/layout/vList5"/>
    <dgm:cxn modelId="{2EC3ECD1-AAED-DA47-A1E5-2C7BC060C2BF}" type="presParOf" srcId="{EA3403E0-1F5E-3442-8928-33B398600214}" destId="{A151FF0C-ADF0-2345-82D1-AA510CF5A7D1}" srcOrd="2" destOrd="0" presId="urn:microsoft.com/office/officeart/2005/8/layout/vList5"/>
    <dgm:cxn modelId="{D8C47803-DB8B-704C-835C-C985D2C1638C}" type="presParOf" srcId="{A151FF0C-ADF0-2345-82D1-AA510CF5A7D1}" destId="{BC9EE780-8E21-CF40-BD70-F30D44F62EE0}" srcOrd="0" destOrd="0" presId="urn:microsoft.com/office/officeart/2005/8/layout/vList5"/>
    <dgm:cxn modelId="{972E4D75-35FA-8B41-A5C9-C0CBF24FB80E}" type="presParOf" srcId="{A151FF0C-ADF0-2345-82D1-AA510CF5A7D1}" destId="{70909754-EADF-B044-BC11-BC8A7E17F7F2}" srcOrd="1" destOrd="0" presId="urn:microsoft.com/office/officeart/2005/8/layout/vList5"/>
    <dgm:cxn modelId="{569D055B-D0A7-6843-9E43-D47BADC2DBAC}" type="presParOf" srcId="{EA3403E0-1F5E-3442-8928-33B398600214}" destId="{1B71B7FB-12DC-4749-9BBF-BE4E1E3A3571}" srcOrd="3" destOrd="0" presId="urn:microsoft.com/office/officeart/2005/8/layout/vList5"/>
    <dgm:cxn modelId="{E063CA26-A16E-CC4F-A117-CB9FD066CF72}" type="presParOf" srcId="{EA3403E0-1F5E-3442-8928-33B398600214}" destId="{1F066A8E-F4F7-BE4E-8655-5036B7EB07CB}" srcOrd="4" destOrd="0" presId="urn:microsoft.com/office/officeart/2005/8/layout/vList5"/>
    <dgm:cxn modelId="{BCC31813-9A94-CA4E-8B45-BCDC68B175D3}" type="presParOf" srcId="{1F066A8E-F4F7-BE4E-8655-5036B7EB07CB}" destId="{F4455EDB-517C-2A45-B215-30957E1D8E18}" srcOrd="0" destOrd="0" presId="urn:microsoft.com/office/officeart/2005/8/layout/vList5"/>
    <dgm:cxn modelId="{92B1125F-EE81-4249-AB2B-4EB4D2AEAFE1}" type="presParOf" srcId="{1F066A8E-F4F7-BE4E-8655-5036B7EB07CB}" destId="{3DA6E258-1A4F-194F-BDB6-8C144F66B911}" srcOrd="1" destOrd="0" presId="urn:microsoft.com/office/officeart/2005/8/layout/vList5"/>
    <dgm:cxn modelId="{7CB736EB-0BB5-9244-B02F-1B4BFC0F8116}" type="presParOf" srcId="{EA3403E0-1F5E-3442-8928-33B398600214}" destId="{4934AFA6-D2AF-C541-9CBC-ECC9694F768C}" srcOrd="5" destOrd="0" presId="urn:microsoft.com/office/officeart/2005/8/layout/vList5"/>
    <dgm:cxn modelId="{F234D5A8-A4BE-504A-AAC1-6DEB1CE96C8B}" type="presParOf" srcId="{EA3403E0-1F5E-3442-8928-33B398600214}" destId="{332E66EF-5334-EB4A-9EC1-0F15A3BF8673}" srcOrd="6" destOrd="0" presId="urn:microsoft.com/office/officeart/2005/8/layout/vList5"/>
    <dgm:cxn modelId="{E8E1267F-7698-2548-97D0-228759F28E8C}" type="presParOf" srcId="{332E66EF-5334-EB4A-9EC1-0F15A3BF8673}" destId="{A055516D-F39F-E94A-8605-7BB606CA3AB3}" srcOrd="0" destOrd="0" presId="urn:microsoft.com/office/officeart/2005/8/layout/vList5"/>
    <dgm:cxn modelId="{583B0335-FCD3-F64B-A26F-B59FC0C111C3}" type="presParOf" srcId="{332E66EF-5334-EB4A-9EC1-0F15A3BF8673}" destId="{3A65F3E4-95D4-7044-B474-9612C93F0F31}" srcOrd="1" destOrd="0" presId="urn:microsoft.com/office/officeart/2005/8/layout/vList5"/>
    <dgm:cxn modelId="{E33D8B13-3195-3D46-A233-FAF30D746897}" type="presParOf" srcId="{EA3403E0-1F5E-3442-8928-33B398600214}" destId="{5FCCE727-F11D-3142-8ECD-6404F389D467}" srcOrd="7" destOrd="0" presId="urn:microsoft.com/office/officeart/2005/8/layout/vList5"/>
    <dgm:cxn modelId="{31EB98CE-8339-004F-A157-4BD338F72C2C}" type="presParOf" srcId="{EA3403E0-1F5E-3442-8928-33B398600214}" destId="{F987B319-738F-1345-B8BE-D780FEEEAFA8}" srcOrd="8" destOrd="0" presId="urn:microsoft.com/office/officeart/2005/8/layout/vList5"/>
    <dgm:cxn modelId="{5CAED877-362F-F14F-B08B-7022A3165FCB}" type="presParOf" srcId="{F987B319-738F-1345-B8BE-D780FEEEAFA8}" destId="{E63CF3F9-49CD-FC43-B5E2-0D9882125793}" srcOrd="0" destOrd="0" presId="urn:microsoft.com/office/officeart/2005/8/layout/vList5"/>
    <dgm:cxn modelId="{2A115543-4218-754C-A50D-3A13119EC350}" type="presParOf" srcId="{F987B319-738F-1345-B8BE-D780FEEEAFA8}" destId="{944A82CC-D4F6-F34C-BD6E-44864AA7CFE9}" srcOrd="1" destOrd="0" presId="urn:microsoft.com/office/officeart/2005/8/layout/vList5"/>
    <dgm:cxn modelId="{2CB6BC14-B7D7-CC44-B476-6A06838F556A}" type="presParOf" srcId="{EA3403E0-1F5E-3442-8928-33B398600214}" destId="{43B1D94F-85AD-074B-AEF9-468A1CDDBE57}" srcOrd="9" destOrd="0" presId="urn:microsoft.com/office/officeart/2005/8/layout/vList5"/>
    <dgm:cxn modelId="{6C9C20AC-8C49-074B-BBE4-95311B988531}" type="presParOf" srcId="{EA3403E0-1F5E-3442-8928-33B398600214}" destId="{984013DF-30EE-C942-87B8-B2901ED420D6}" srcOrd="10" destOrd="0" presId="urn:microsoft.com/office/officeart/2005/8/layout/vList5"/>
    <dgm:cxn modelId="{770D6A39-26C4-E649-B561-5BDE56C7A05A}" type="presParOf" srcId="{984013DF-30EE-C942-87B8-B2901ED420D6}" destId="{362169BB-BF4C-0F48-91F7-8B4CBB730779}" srcOrd="0" destOrd="0" presId="urn:microsoft.com/office/officeart/2005/8/layout/vList5"/>
    <dgm:cxn modelId="{BE4681BD-FFFE-0E41-B3C5-1371D11A5677}" type="presParOf" srcId="{984013DF-30EE-C942-87B8-B2901ED420D6}" destId="{7DE5F3AA-4E9D-9A48-BAB7-BFA7B5DAE97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6C1589-5D1E-B440-8AAD-74B4917F888B}">
      <dsp:nvSpPr>
        <dsp:cNvPr id="0" name=""/>
        <dsp:cNvSpPr/>
      </dsp:nvSpPr>
      <dsp:spPr>
        <a:xfrm rot="5400000">
          <a:off x="7446975" y="-3286646"/>
          <a:ext cx="555852" cy="727049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Advertises the router as a L1, L2 or L1/L2 router</a:t>
          </a:r>
        </a:p>
      </dsp:txBody>
      <dsp:txXfrm rot="-5400000">
        <a:off x="4089653" y="97810"/>
        <a:ext cx="7243362" cy="501584"/>
      </dsp:txXfrm>
    </dsp:sp>
    <dsp:sp modelId="{AAFEA97D-1DD8-F347-A295-C067AADA51BC}">
      <dsp:nvSpPr>
        <dsp:cNvPr id="0" name=""/>
        <dsp:cNvSpPr/>
      </dsp:nvSpPr>
      <dsp:spPr>
        <a:xfrm>
          <a:off x="0" y="1193"/>
          <a:ext cx="4089654" cy="6948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Circuit type</a:t>
          </a:r>
        </a:p>
      </dsp:txBody>
      <dsp:txXfrm>
        <a:off x="33918" y="35111"/>
        <a:ext cx="4021818" cy="626980"/>
      </dsp:txXfrm>
    </dsp:sp>
    <dsp:sp modelId="{70909754-EADF-B044-BC11-BC8A7E17F7F2}">
      <dsp:nvSpPr>
        <dsp:cNvPr id="0" name=""/>
        <dsp:cNvSpPr/>
      </dsp:nvSpPr>
      <dsp:spPr>
        <a:xfrm rot="5400000">
          <a:off x="7446975" y="-2557089"/>
          <a:ext cx="555852" cy="727049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Includes the system ID of the router that originated the PDU</a:t>
          </a:r>
        </a:p>
      </dsp:txBody>
      <dsp:txXfrm rot="-5400000">
        <a:off x="4089653" y="827367"/>
        <a:ext cx="7243362" cy="501584"/>
      </dsp:txXfrm>
    </dsp:sp>
    <dsp:sp modelId="{BC9EE780-8E21-CF40-BD70-F30D44F62EE0}">
      <dsp:nvSpPr>
        <dsp:cNvPr id="0" name=""/>
        <dsp:cNvSpPr/>
      </dsp:nvSpPr>
      <dsp:spPr>
        <a:xfrm>
          <a:off x="0" y="730750"/>
          <a:ext cx="4089654" cy="6948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Source ID</a:t>
          </a:r>
        </a:p>
      </dsp:txBody>
      <dsp:txXfrm>
        <a:off x="33918" y="764668"/>
        <a:ext cx="4021818" cy="626980"/>
      </dsp:txXfrm>
    </dsp:sp>
    <dsp:sp modelId="{3DA6E258-1A4F-194F-BDB6-8C144F66B911}">
      <dsp:nvSpPr>
        <dsp:cNvPr id="0" name=""/>
        <dsp:cNvSpPr/>
      </dsp:nvSpPr>
      <dsp:spPr>
        <a:xfrm rot="5400000">
          <a:off x="7446975" y="-1827532"/>
          <a:ext cx="555852" cy="727049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Similar to the 'Dead Interval' of OSPF, defines the amount of time to wait between receiving IIH PDUs before declaring the originating router dead</a:t>
          </a:r>
        </a:p>
      </dsp:txBody>
      <dsp:txXfrm rot="-5400000">
        <a:off x="4089653" y="1556924"/>
        <a:ext cx="7243362" cy="501584"/>
      </dsp:txXfrm>
    </dsp:sp>
    <dsp:sp modelId="{F4455EDB-517C-2A45-B215-30957E1D8E18}">
      <dsp:nvSpPr>
        <dsp:cNvPr id="0" name=""/>
        <dsp:cNvSpPr/>
      </dsp:nvSpPr>
      <dsp:spPr>
        <a:xfrm>
          <a:off x="0" y="1460307"/>
          <a:ext cx="4089654" cy="6948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Holding time</a:t>
          </a:r>
        </a:p>
      </dsp:txBody>
      <dsp:txXfrm>
        <a:off x="33918" y="1494225"/>
        <a:ext cx="4021818" cy="626980"/>
      </dsp:txXfrm>
    </dsp:sp>
    <dsp:sp modelId="{3A65F3E4-95D4-7044-B474-9612C93F0F31}">
      <dsp:nvSpPr>
        <dsp:cNvPr id="0" name=""/>
        <dsp:cNvSpPr/>
      </dsp:nvSpPr>
      <dsp:spPr>
        <a:xfrm rot="5400000">
          <a:off x="7446975" y="-1097975"/>
          <a:ext cx="555852" cy="727049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 octets, specifies the length of the entire PDU</a:t>
          </a:r>
        </a:p>
      </dsp:txBody>
      <dsp:txXfrm rot="-5400000">
        <a:off x="4089653" y="2286481"/>
        <a:ext cx="7243362" cy="501584"/>
      </dsp:txXfrm>
    </dsp:sp>
    <dsp:sp modelId="{A055516D-F39F-E94A-8605-7BB606CA3AB3}">
      <dsp:nvSpPr>
        <dsp:cNvPr id="0" name=""/>
        <dsp:cNvSpPr/>
      </dsp:nvSpPr>
      <dsp:spPr>
        <a:xfrm>
          <a:off x="0" y="2189864"/>
          <a:ext cx="4089654" cy="6948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PDU length</a:t>
          </a:r>
        </a:p>
      </dsp:txBody>
      <dsp:txXfrm>
        <a:off x="33918" y="2223782"/>
        <a:ext cx="4021818" cy="626980"/>
      </dsp:txXfrm>
    </dsp:sp>
    <dsp:sp modelId="{944A82CC-D4F6-F34C-BD6E-44864AA7CFE9}">
      <dsp:nvSpPr>
        <dsp:cNvPr id="0" name=""/>
        <dsp:cNvSpPr/>
      </dsp:nvSpPr>
      <dsp:spPr>
        <a:xfrm rot="5400000">
          <a:off x="7446975" y="-368418"/>
          <a:ext cx="555852" cy="727049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Used for election of the Designated Intermediate System (DIS) and is a value between 0 and 127</a:t>
          </a:r>
        </a:p>
      </dsp:txBody>
      <dsp:txXfrm rot="-5400000">
        <a:off x="4089653" y="3016038"/>
        <a:ext cx="7243362" cy="501584"/>
      </dsp:txXfrm>
    </dsp:sp>
    <dsp:sp modelId="{E63CF3F9-49CD-FC43-B5E2-0D9882125793}">
      <dsp:nvSpPr>
        <dsp:cNvPr id="0" name=""/>
        <dsp:cNvSpPr/>
      </dsp:nvSpPr>
      <dsp:spPr>
        <a:xfrm>
          <a:off x="0" y="2919421"/>
          <a:ext cx="4089654" cy="6948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Priority</a:t>
          </a:r>
        </a:p>
      </dsp:txBody>
      <dsp:txXfrm>
        <a:off x="33918" y="2953339"/>
        <a:ext cx="4021818" cy="626980"/>
      </dsp:txXfrm>
    </dsp:sp>
    <dsp:sp modelId="{7DE5F3AA-4E9D-9A48-BAB7-BFA7B5DAE97B}">
      <dsp:nvSpPr>
        <dsp:cNvPr id="0" name=""/>
        <dsp:cNvSpPr/>
      </dsp:nvSpPr>
      <dsp:spPr>
        <a:xfrm rot="5400000">
          <a:off x="7446975" y="361138"/>
          <a:ext cx="555852" cy="727049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Includes the System ID of the DIS for this LAN segment. Includes 1 additional octet for differentiating this LAN segment from another that the same DIS may be designated for.</a:t>
          </a:r>
        </a:p>
      </dsp:txBody>
      <dsp:txXfrm rot="-5400000">
        <a:off x="4089653" y="3745594"/>
        <a:ext cx="7243362" cy="501584"/>
      </dsp:txXfrm>
    </dsp:sp>
    <dsp:sp modelId="{362169BB-BF4C-0F48-91F7-8B4CBB730779}">
      <dsp:nvSpPr>
        <dsp:cNvPr id="0" name=""/>
        <dsp:cNvSpPr/>
      </dsp:nvSpPr>
      <dsp:spPr>
        <a:xfrm>
          <a:off x="0" y="3648978"/>
          <a:ext cx="4089654" cy="6948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LAN ID</a:t>
          </a:r>
        </a:p>
      </dsp:txBody>
      <dsp:txXfrm>
        <a:off x="33918" y="3682896"/>
        <a:ext cx="4021818" cy="6269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027AE7-EBBA-3B46-A62D-A1FCCBD82C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A06565-0B3A-F54D-A0F8-00B9C7B200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31DBD-9FD6-6A45-9ABB-BCA8406B2010}" type="datetimeFigureOut">
              <a:rPr lang="en-US" smtClean="0"/>
              <a:t>6/2/23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96465-4202-D948-9244-A3AA3C3692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214B0-EA45-EE40-AB13-4AA29EA130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E7C5F-33A9-AC45-8974-CE26FF22D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88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4AA41-EF54-314A-80EC-C2E05FA693EE}" type="datetimeFigureOut">
              <a:rPr lang="en-US" smtClean="0"/>
              <a:t>6/2/23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34C94-B050-584A-A843-DB9969545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02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62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865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058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320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7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825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189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073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084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596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849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78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E4EA7E-1DB2-EC43-8BF6-7C9408FCE687}"/>
              </a:ext>
            </a:extLst>
          </p:cNvPr>
          <p:cNvSpPr txBox="1"/>
          <p:nvPr userDrawn="1"/>
        </p:nvSpPr>
        <p:spPr>
          <a:xfrm>
            <a:off x="11245174" y="6310009"/>
            <a:ext cx="583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4000DE4-E59E-D941-A73A-4F15C03D18BA}" type="slidenum">
              <a:rPr lang="en-US" sz="1400" b="0" i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endParaRPr lang="en-US" sz="1400" b="0" i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975DF16-5712-5B4F-83C4-2C7B0C15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09225A-8E8C-C14A-8BB7-A675BDF75A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841770"/>
            <a:ext cx="11360359" cy="434502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>
                <a:solidFill>
                  <a:srgbClr val="838383"/>
                </a:solidFill>
              </a:defRPr>
            </a:lvl2pPr>
            <a:lvl3pPr>
              <a:defRPr sz="1600">
                <a:solidFill>
                  <a:srgbClr val="838383"/>
                </a:solidFill>
              </a:defRPr>
            </a:lvl3pPr>
            <a:lvl4pPr>
              <a:defRPr sz="1400">
                <a:solidFill>
                  <a:srgbClr val="838383"/>
                </a:solidFill>
              </a:defRPr>
            </a:lvl4pPr>
            <a:lvl5pPr>
              <a:defRPr sz="1400">
                <a:solidFill>
                  <a:srgbClr val="83838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2422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AA5899-5BCF-B446-A5F3-24E28B55DA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050FBA-E366-5946-9789-3C67C925F7EE}"/>
              </a:ext>
            </a:extLst>
          </p:cNvPr>
          <p:cNvSpPr/>
          <p:nvPr userDrawn="1"/>
        </p:nvSpPr>
        <p:spPr>
          <a:xfrm>
            <a:off x="0" y="0"/>
            <a:ext cx="12192000" cy="324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0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89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-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15439"/>
            <a:ext cx="6619875" cy="590931"/>
          </a:xfrm>
        </p:spPr>
        <p:txBody>
          <a:bodyPr wrap="square" lIns="0" anchor="t" anchorCtr="0">
            <a:sp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21841"/>
            <a:ext cx="6619875" cy="397032"/>
          </a:xfrm>
        </p:spPr>
        <p:txBody>
          <a:bodyPr wrap="square" lIns="0">
            <a:sp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CA080-78C5-4619-8034-58D59B56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8025" y="6356350"/>
            <a:ext cx="3155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[FOOTER TEXT GOES HERE]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24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A2E7FE-C0CB-8A49-BB89-B8B0F4AE6B09}"/>
              </a:ext>
            </a:extLst>
          </p:cNvPr>
          <p:cNvSpPr/>
          <p:nvPr userDrawn="1"/>
        </p:nvSpPr>
        <p:spPr>
          <a:xfrm>
            <a:off x="0" y="0"/>
            <a:ext cx="2055377" cy="6846725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37" t="7433" r="37" b="2066"/>
          <a:stretch/>
        </p:blipFill>
        <p:spPr>
          <a:xfrm>
            <a:off x="1905005" y="8092"/>
            <a:ext cx="10286995" cy="6846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14093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29988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5842EC-47B6-134C-A69F-A19DDE80BCBF}"/>
              </a:ext>
            </a:extLst>
          </p:cNvPr>
          <p:cNvSpPr/>
          <p:nvPr userDrawn="1"/>
        </p:nvSpPr>
        <p:spPr>
          <a:xfrm>
            <a:off x="1865888" y="3183"/>
            <a:ext cx="10326112" cy="255761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47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Section Divider-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F31C49-C0D7-204F-8E26-925085D346BF}"/>
              </a:ext>
            </a:extLst>
          </p:cNvPr>
          <p:cNvSpPr/>
          <p:nvPr userDrawn="1"/>
        </p:nvSpPr>
        <p:spPr>
          <a:xfrm>
            <a:off x="0" y="0"/>
            <a:ext cx="2905041" cy="6857998"/>
          </a:xfrm>
          <a:prstGeom prst="rect">
            <a:avLst/>
          </a:prstGeom>
          <a:solidFill>
            <a:srgbClr val="A13F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3" t="7127" r="13759"/>
          <a:stretch/>
        </p:blipFill>
        <p:spPr>
          <a:xfrm>
            <a:off x="2827360" y="0"/>
            <a:ext cx="93646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02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24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A9F179-20F8-A64C-9AF4-48C4EC39F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AB2A6-A7B6-E342-912C-107D9BB81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727" y="1825625"/>
            <a:ext cx="113603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BE687-0F05-F848-8D8D-351C6D44A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10312"/>
            <a:ext cx="3155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51438D-2267-B84B-B0A9-82777966F6E8}"/>
              </a:ext>
            </a:extLst>
          </p:cNvPr>
          <p:cNvSpPr/>
          <p:nvPr/>
        </p:nvSpPr>
        <p:spPr>
          <a:xfrm>
            <a:off x="0" y="0"/>
            <a:ext cx="12192000" cy="181669"/>
          </a:xfrm>
          <a:prstGeom prst="rect">
            <a:avLst/>
          </a:prstGeom>
          <a:solidFill>
            <a:srgbClr val="005A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3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6" r:id="rId3"/>
    <p:sldLayoutId id="2147483672" r:id="rId4"/>
    <p:sldLayoutId id="2147483673" r:id="rId5"/>
    <p:sldLayoutId id="2147483674" r:id="rId6"/>
    <p:sldLayoutId id="2147483675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15A7C"/>
          </a:solidFill>
          <a:latin typeface="Roboto Slab" pitchFamily="2" charset="0"/>
          <a:ea typeface="Roboto Slab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rgbClr val="343741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04957794-55F9-3769-EB78-361ABBD6AA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anchor="b">
            <a:normAutofit/>
          </a:bodyPr>
          <a:lstStyle/>
          <a:p>
            <a:r>
              <a:rPr lang="en-US" dirty="0"/>
              <a:t>JNCIS-ENT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FBFBEAA-A8B9-6495-92A4-2025DFF860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7073900" cy="1655762"/>
          </a:xfrm>
        </p:spPr>
        <p:txBody>
          <a:bodyPr>
            <a:normAutofit/>
          </a:bodyPr>
          <a:lstStyle/>
          <a:p>
            <a:r>
              <a:rPr lang="en-US" b="0" dirty="0"/>
              <a:t>Intermediate System to Intermediate System (IS-IS)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2F6CC-FA65-1BBE-9469-1B7F27669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315548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1C561-8755-4204-8855-F23ADD78FEEF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05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CSNP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458635"/>
            <a:ext cx="11380547" cy="4445207"/>
          </a:xfrm>
        </p:spPr>
        <p:txBody>
          <a:bodyPr>
            <a:normAutofit/>
          </a:bodyPr>
          <a:lstStyle/>
          <a:p>
            <a:r>
              <a:rPr lang="en-US" dirty="0"/>
              <a:t>Complete Sequence Number PDUs (CSNPs) are akin to the Database Descriptor (DBD) packets in OSPF</a:t>
            </a:r>
          </a:p>
          <a:p>
            <a:pPr lvl="1"/>
            <a:r>
              <a:rPr lang="en-US" dirty="0"/>
              <a:t>CSNPs contain a complete list of all the descriptors for all LSPs contained in the IS-IS LSP database. </a:t>
            </a:r>
          </a:p>
          <a:p>
            <a:pPr lvl="1"/>
            <a:r>
              <a:rPr lang="en-US" dirty="0"/>
              <a:t>IS-IS sends CSNPs periodically out all links, the receivers use this information to determine if their own databases are complete and up to date.</a:t>
            </a:r>
          </a:p>
          <a:p>
            <a:pPr lvl="2"/>
            <a:r>
              <a:rPr lang="en-US" dirty="0"/>
              <a:t>Only the DIS sends CSNPs on broadcast networks</a:t>
            </a:r>
          </a:p>
          <a:p>
            <a:r>
              <a:rPr lang="en-US" dirty="0"/>
              <a:t>The DIS on a broadcast link sends CSNPs instead of explicit acknowledgements for any received LSPs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030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CSNP Format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7118CB0E-D819-4C15-E881-A2FEA9A9330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6096000" y="0"/>
            <a:ext cx="4560543" cy="7268366"/>
          </a:xfrm>
        </p:spPr>
      </p:pic>
    </p:spTree>
    <p:extLst>
      <p:ext uri="{BB962C8B-B14F-4D97-AF65-F5344CB8AC3E}">
        <p14:creationId xmlns:p14="http://schemas.microsoft.com/office/powerpoint/2010/main" val="1570724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PSNP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7" y="1458635"/>
            <a:ext cx="11272752" cy="4315999"/>
          </a:xfrm>
        </p:spPr>
        <p:txBody>
          <a:bodyPr>
            <a:normAutofit/>
          </a:bodyPr>
          <a:lstStyle/>
          <a:p>
            <a:r>
              <a:rPr lang="en-US" dirty="0"/>
              <a:t>Partial Sequence Number PDUs are used to request Link-State PDUs</a:t>
            </a:r>
          </a:p>
          <a:p>
            <a:pPr lvl="1"/>
            <a:r>
              <a:rPr lang="en-US" dirty="0"/>
              <a:t>This is done when the PDU database is found to be out of date or an LSP is missing</a:t>
            </a:r>
          </a:p>
          <a:p>
            <a:r>
              <a:rPr lang="en-US" dirty="0"/>
              <a:t>PSNPs are destined for multicast address, towards the originator of the CSNP</a:t>
            </a:r>
          </a:p>
          <a:p>
            <a:pPr lvl="1"/>
            <a:r>
              <a:rPr lang="en-US" dirty="0"/>
              <a:t>The originator of the CSNP will see the header information in the PSNP and transmit the requested LSP to the requestor 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744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PSNP Format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69BCD40E-0D58-29BA-552C-5F8C491DC53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6096000" y="0"/>
            <a:ext cx="4848777" cy="7273166"/>
          </a:xfrm>
        </p:spPr>
      </p:pic>
    </p:spTree>
    <p:extLst>
      <p:ext uri="{BB962C8B-B14F-4D97-AF65-F5344CB8AC3E}">
        <p14:creationId xmlns:p14="http://schemas.microsoft.com/office/powerpoint/2010/main" val="3131716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4C1B5B9-01D7-BB48-8947-D12C18194C11}"/>
              </a:ext>
            </a:extLst>
          </p:cNvPr>
          <p:cNvSpPr/>
          <p:nvPr/>
        </p:nvSpPr>
        <p:spPr>
          <a:xfrm>
            <a:off x="0" y="3448685"/>
            <a:ext cx="12192000" cy="110247"/>
          </a:xfrm>
          <a:prstGeom prst="rect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EC3C17-94E3-EA47-8FF7-22232238AF61}"/>
              </a:ext>
            </a:extLst>
          </p:cNvPr>
          <p:cNvSpPr txBox="1"/>
          <p:nvPr/>
        </p:nvSpPr>
        <p:spPr>
          <a:xfrm>
            <a:off x="2812913" y="3715846"/>
            <a:ext cx="819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Protocol Data Unit Deep Dive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A32C12-4B0D-2F4B-8A35-F4F47BAB4D03}"/>
              </a:ext>
            </a:extLst>
          </p:cNvPr>
          <p:cNvSpPr/>
          <p:nvPr/>
        </p:nvSpPr>
        <p:spPr>
          <a:xfrm>
            <a:off x="0" y="-17090"/>
            <a:ext cx="12192000" cy="616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338D507-3451-954E-A9EC-0EB6DFFE9EB7}"/>
              </a:ext>
            </a:extLst>
          </p:cNvPr>
          <p:cNvSpPr/>
          <p:nvPr/>
        </p:nvSpPr>
        <p:spPr>
          <a:xfrm>
            <a:off x="401262" y="2482270"/>
            <a:ext cx="1985297" cy="1985297"/>
          </a:xfrm>
          <a:prstGeom prst="ellipse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B179AA-C775-B743-89F9-9CEED84C7A53}"/>
              </a:ext>
            </a:extLst>
          </p:cNvPr>
          <p:cNvSpPr/>
          <p:nvPr/>
        </p:nvSpPr>
        <p:spPr>
          <a:xfrm>
            <a:off x="403036" y="2813199"/>
            <a:ext cx="19835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b="1" cap="all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Open Sans Semibold" panose="020B0606030504020204" pitchFamily="34" charset="0"/>
              </a:rPr>
              <a:t>2</a:t>
            </a:r>
            <a:endParaRPr lang="en-US" sz="6000" b="1" cap="all" dirty="0">
              <a:solidFill>
                <a:schemeClr val="bg1"/>
              </a:solidFill>
              <a:latin typeface="Roboto Slab" pitchFamily="2" charset="0"/>
              <a:ea typeface="Roboto Slab" pitchFamily="2" charset="0"/>
              <a:cs typeface="Open Sans Semibold" panose="020B0606030504020204" pitchFamily="34" charset="0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1F96139-5015-294A-8C10-A591543DB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6559" y="2695074"/>
            <a:ext cx="9805441" cy="8638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9ACE"/>
                </a:solidFill>
              </a:rPr>
              <a:t>IS-IS PDUs</a:t>
            </a:r>
          </a:p>
        </p:txBody>
      </p:sp>
    </p:spTree>
    <p:extLst>
      <p:ext uri="{BB962C8B-B14F-4D97-AF65-F5344CB8AC3E}">
        <p14:creationId xmlns:p14="http://schemas.microsoft.com/office/powerpoint/2010/main" val="808595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PDU Types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7" y="1458635"/>
            <a:ext cx="8382138" cy="5399365"/>
          </a:xfrm>
        </p:spPr>
        <p:txBody>
          <a:bodyPr>
            <a:normAutofit/>
          </a:bodyPr>
          <a:lstStyle/>
          <a:p>
            <a:r>
              <a:rPr lang="en-US" dirty="0"/>
              <a:t>IS-IS Hello (IIH) PDUs</a:t>
            </a:r>
          </a:p>
          <a:p>
            <a:pPr lvl="1"/>
            <a:r>
              <a:rPr lang="en-US" dirty="0"/>
              <a:t>Used to discover neighboring systems and determine Level (L1 or L2)</a:t>
            </a:r>
          </a:p>
          <a:p>
            <a:r>
              <a:rPr lang="en-US" dirty="0"/>
              <a:t>Link-state PDUs (LSPs)</a:t>
            </a:r>
          </a:p>
          <a:p>
            <a:pPr lvl="1"/>
            <a:r>
              <a:rPr lang="en-US" dirty="0"/>
              <a:t>Contains information about the state of a router's links and is used to exchange link-state information between routers.</a:t>
            </a:r>
          </a:p>
          <a:p>
            <a:r>
              <a:rPr lang="en-US" dirty="0"/>
              <a:t>Complete Sequence Number PDUs (CSNPs)</a:t>
            </a:r>
          </a:p>
          <a:p>
            <a:pPr lvl="1"/>
            <a:r>
              <a:rPr lang="en-US" dirty="0"/>
              <a:t>Provide a complete description of the link-state database</a:t>
            </a:r>
          </a:p>
          <a:p>
            <a:pPr lvl="1"/>
            <a:r>
              <a:rPr lang="en-US" dirty="0"/>
              <a:t>Used to synchronize link-state PDU databases</a:t>
            </a:r>
          </a:p>
          <a:p>
            <a:pPr lvl="1"/>
            <a:r>
              <a:rPr lang="en-US" dirty="0"/>
              <a:t>Similar to DBD OSPF packets</a:t>
            </a:r>
          </a:p>
          <a:p>
            <a:pPr lvl="1"/>
            <a:r>
              <a:rPr lang="en-US" dirty="0"/>
              <a:t>A DR multicasts CSNPs as acknowledgement for individual link-state PDUs</a:t>
            </a:r>
          </a:p>
          <a:p>
            <a:r>
              <a:rPr lang="en-US" dirty="0"/>
              <a:t>Partial Sequence Number PDUs (PSNPs)</a:t>
            </a:r>
          </a:p>
          <a:p>
            <a:pPr lvl="1"/>
            <a:r>
              <a:rPr lang="en-US" dirty="0"/>
              <a:t>Similar to an OSPF LSR packet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165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PDU Format - TLVs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458636"/>
            <a:ext cx="10701827" cy="3026738"/>
          </a:xfrm>
        </p:spPr>
        <p:txBody>
          <a:bodyPr>
            <a:normAutofit/>
          </a:bodyPr>
          <a:lstStyle/>
          <a:p>
            <a:r>
              <a:rPr lang="en-US" dirty="0"/>
              <a:t>IS-IS uses strictly defined Type-Length-Value (TLV) fields for all information</a:t>
            </a:r>
          </a:p>
          <a:p>
            <a:pPr lvl="1"/>
            <a:r>
              <a:rPr lang="en-US" dirty="0"/>
              <a:t>TLVs are the building blocks of IS-IS PDUs</a:t>
            </a:r>
          </a:p>
          <a:p>
            <a:pPr lvl="1"/>
            <a:r>
              <a:rPr lang="en-US" dirty="0"/>
              <a:t>Some TLVs are used in multiple PDUs, some are PDU-specific</a:t>
            </a:r>
          </a:p>
          <a:p>
            <a:r>
              <a:rPr lang="en-US" dirty="0"/>
              <a:t>The Type code defines the type of information contained</a:t>
            </a:r>
          </a:p>
          <a:p>
            <a:r>
              <a:rPr lang="en-US" dirty="0"/>
              <a:t>The Length code defines the length, in octets, of the field</a:t>
            </a:r>
          </a:p>
          <a:p>
            <a:r>
              <a:rPr lang="en-US" dirty="0"/>
              <a:t>The Value is the payload of the TLV, containing the information of the type specified.</a:t>
            </a:r>
          </a:p>
          <a:p>
            <a:r>
              <a:rPr lang="en-US" dirty="0"/>
              <a:t>Some Common TLVs:</a:t>
            </a:r>
          </a:p>
          <a:p>
            <a:pPr lvl="1"/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579BC05-4FBB-242A-B296-5B9AA2EEEF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18283"/>
              </p:ext>
            </p:extLst>
          </p:nvPr>
        </p:nvGraphicFramePr>
        <p:xfrm>
          <a:off x="3495040" y="3770875"/>
          <a:ext cx="7362258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465">
                  <a:extLst>
                    <a:ext uri="{9D8B030D-6E8A-4147-A177-3AD203B41FA5}">
                      <a16:colId xmlns:a16="http://schemas.microsoft.com/office/drawing/2014/main" val="1693187939"/>
                    </a:ext>
                  </a:extLst>
                </a:gridCol>
                <a:gridCol w="6092793">
                  <a:extLst>
                    <a:ext uri="{9D8B030D-6E8A-4147-A177-3AD203B41FA5}">
                      <a16:colId xmlns:a16="http://schemas.microsoft.com/office/drawing/2014/main" val="584170254"/>
                    </a:ext>
                  </a:extLst>
                </a:gridCol>
              </a:tblGrid>
              <a:tr h="315949">
                <a:tc>
                  <a:txBody>
                    <a:bodyPr/>
                    <a:lstStyle/>
                    <a:p>
                      <a:r>
                        <a:rPr lang="en-US" dirty="0"/>
                        <a:t>TLV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TLV Usage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348988"/>
                  </a:ext>
                </a:extLst>
              </a:tr>
              <a:tr h="249622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Area addresses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14577"/>
                  </a:ext>
                </a:extLst>
              </a:tr>
              <a:tr h="249622"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IS neighbor metrics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432641"/>
                  </a:ext>
                </a:extLst>
              </a:tr>
              <a:tr h="249622">
                <a:tc>
                  <a:txBody>
                    <a:bodyPr/>
                    <a:lstStyle/>
                    <a:p>
                      <a:r>
                        <a:rPr lang="en-US" sz="11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Neighbor LAN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999001"/>
                  </a:ext>
                </a:extLst>
              </a:tr>
              <a:tr h="249622">
                <a:tc>
                  <a:txBody>
                    <a:bodyPr/>
                    <a:lstStyle/>
                    <a:p>
                      <a:r>
                        <a:rPr lang="en-US" sz="11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Padding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821241"/>
                  </a:ext>
                </a:extLst>
              </a:tr>
              <a:tr h="249622">
                <a:tc>
                  <a:txBody>
                    <a:bodyPr/>
                    <a:lstStyle/>
                    <a:p>
                      <a:r>
                        <a:rPr lang="en-US" sz="11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LSP entries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931377"/>
                  </a:ext>
                </a:extLst>
              </a:tr>
              <a:tr h="249622">
                <a:tc>
                  <a:txBody>
                    <a:bodyPr/>
                    <a:lstStyle/>
                    <a:p>
                      <a:r>
                        <a:rPr lang="en-US" sz="11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Authentication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551779"/>
                  </a:ext>
                </a:extLst>
              </a:tr>
              <a:tr h="249622">
                <a:tc>
                  <a:txBody>
                    <a:bodyPr/>
                    <a:lstStyle/>
                    <a:p>
                      <a:r>
                        <a:rPr lang="en-US" sz="1100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IP prefix, mask and metric (for IS-IS IP extension)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617198"/>
                  </a:ext>
                </a:extLst>
              </a:tr>
              <a:tr h="249622">
                <a:tc>
                  <a:txBody>
                    <a:bodyPr/>
                    <a:lstStyle/>
                    <a:p>
                      <a:r>
                        <a:rPr lang="en-US" sz="1100" dirty="0"/>
                        <a:t>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Lists supported protocols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43673"/>
                  </a:ext>
                </a:extLst>
              </a:tr>
              <a:tr h="249622">
                <a:tc>
                  <a:txBody>
                    <a:bodyPr/>
                    <a:lstStyle/>
                    <a:p>
                      <a:r>
                        <a:rPr lang="en-US" sz="1100" dirty="0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IP external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530869"/>
                  </a:ext>
                </a:extLst>
              </a:tr>
              <a:tr h="249622">
                <a:tc>
                  <a:txBody>
                    <a:bodyPr/>
                    <a:lstStyle/>
                    <a:p>
                      <a:r>
                        <a:rPr lang="en-US" sz="1100" dirty="0"/>
                        <a:t>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IP interface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11075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602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IIH PDU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458636"/>
            <a:ext cx="11380547" cy="4547528"/>
          </a:xfrm>
        </p:spPr>
        <p:txBody>
          <a:bodyPr>
            <a:normAutofit/>
          </a:bodyPr>
          <a:lstStyle/>
          <a:p>
            <a:r>
              <a:rPr lang="en-US" dirty="0"/>
              <a:t>Used to discover neighboring systems and determine Level (L1 or L2)</a:t>
            </a:r>
          </a:p>
          <a:p>
            <a:pPr lvl="1"/>
            <a:r>
              <a:rPr lang="en-US" dirty="0"/>
              <a:t>Once adjacencies are established, the IIH PDUs are used as a keep-alive message</a:t>
            </a:r>
          </a:p>
          <a:p>
            <a:pPr lvl="1"/>
            <a:r>
              <a:rPr lang="en-US" dirty="0"/>
              <a:t>The IIH PDUs are sent at regular intervals, advertised in the ‘hello interval’ field of the PDU</a:t>
            </a:r>
          </a:p>
          <a:p>
            <a:pPr lvl="1"/>
            <a:r>
              <a:rPr lang="en-US" dirty="0"/>
              <a:t>Similar to the Hello packet in OSPF</a:t>
            </a:r>
          </a:p>
          <a:p>
            <a:r>
              <a:rPr lang="en-US" dirty="0"/>
              <a:t>IS-IS has 2 types of IIH PDUs, those used on broadcast links and those used on point-to-point (P2P) links</a:t>
            </a:r>
          </a:p>
          <a:p>
            <a:pPr lvl="1"/>
            <a:r>
              <a:rPr lang="en-US" dirty="0"/>
              <a:t>Broadcast IIH PDUs can be separated into L1 and L2 IIH PDUs, though the formats are identical</a:t>
            </a:r>
          </a:p>
          <a:p>
            <a:pPr lvl="1"/>
            <a:r>
              <a:rPr lang="en-US" dirty="0"/>
              <a:t>L1 and L2 Broadcast IIH PDUs are destined for the well-known multicast MAC addresses 01:80:C2:00:00:14 and 01:80:C2:00:00:15</a:t>
            </a:r>
          </a:p>
          <a:p>
            <a:r>
              <a:rPr lang="en-US" dirty="0"/>
              <a:t>By default, a DIS sends IIH PDUs every 3 seconds, and non-DIS send IIH PDUs every 9 seconds</a:t>
            </a:r>
          </a:p>
          <a:p>
            <a:r>
              <a:rPr lang="en-US" dirty="0"/>
              <a:t>Includes a list of all neighbors </a:t>
            </a:r>
            <a:r>
              <a:rPr lang="en-US"/>
              <a:t>known to the originating I</a:t>
            </a:r>
            <a:r>
              <a:rPr lang="en-US" dirty="0"/>
              <a:t>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195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IIH PDU Format</a:t>
            </a:r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7CD5AE7B-95EC-ACF2-35ED-2D96E09ED814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530282136"/>
              </p:ext>
            </p:extLst>
          </p:nvPr>
        </p:nvGraphicFramePr>
        <p:xfrm>
          <a:off x="406400" y="1841500"/>
          <a:ext cx="11360150" cy="4344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51908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IIH PDU Format Details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22719E-22BB-8EFD-8F58-9CDC417AA47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5989529" y="1027906"/>
            <a:ext cx="3177329" cy="5957492"/>
          </a:xfr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66357520-0D24-FAB5-5859-38A4669D8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43" y="1027905"/>
            <a:ext cx="3344557" cy="595749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A926040-2F76-A4D3-6EE6-E955EB76CB31}"/>
              </a:ext>
            </a:extLst>
          </p:cNvPr>
          <p:cNvSpPr/>
          <p:nvPr/>
        </p:nvSpPr>
        <p:spPr>
          <a:xfrm>
            <a:off x="2734282" y="1401262"/>
            <a:ext cx="1674088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rgbClr val="005A7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IIH PDU on P2P Links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0E7FEC-C724-BAEE-56ED-6D732F2C8893}"/>
              </a:ext>
            </a:extLst>
          </p:cNvPr>
          <p:cNvSpPr/>
          <p:nvPr/>
        </p:nvSpPr>
        <p:spPr>
          <a:xfrm>
            <a:off x="8527031" y="1401261"/>
            <a:ext cx="1800821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rgbClr val="005A7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IIH PDU on Broadcast Links</a:t>
            </a:r>
          </a:p>
        </p:txBody>
      </p:sp>
    </p:spTree>
    <p:extLst>
      <p:ext uri="{BB962C8B-B14F-4D97-AF65-F5344CB8AC3E}">
        <p14:creationId xmlns:p14="http://schemas.microsoft.com/office/powerpoint/2010/main" val="15059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Link-State PDU (LSP)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7" y="1458636"/>
            <a:ext cx="7769444" cy="3831821"/>
          </a:xfrm>
        </p:spPr>
        <p:txBody>
          <a:bodyPr>
            <a:normAutofit/>
          </a:bodyPr>
          <a:lstStyle/>
          <a:p>
            <a:r>
              <a:rPr lang="en-US" dirty="0"/>
              <a:t>Similar to LSAs in OSPF</a:t>
            </a:r>
          </a:p>
          <a:p>
            <a:pPr lvl="1"/>
            <a:r>
              <a:rPr lang="en-US" dirty="0"/>
              <a:t>Describe reachable prefixes from the IS</a:t>
            </a:r>
          </a:p>
          <a:p>
            <a:pPr lvl="1"/>
            <a:r>
              <a:rPr lang="en-US" dirty="0"/>
              <a:t>Describe the IS’s adjacencies</a:t>
            </a:r>
          </a:p>
          <a:p>
            <a:r>
              <a:rPr lang="en-US" dirty="0"/>
              <a:t>Flooded periodically at regular intervals throughout an area</a:t>
            </a:r>
          </a:p>
          <a:p>
            <a:r>
              <a:rPr lang="en-US" dirty="0"/>
              <a:t>Also flooded when any of the following events are detected:</a:t>
            </a:r>
          </a:p>
          <a:p>
            <a:pPr lvl="1"/>
            <a:r>
              <a:rPr lang="en-US" dirty="0"/>
              <a:t>A directly connected link to a neighbor goes down</a:t>
            </a:r>
          </a:p>
          <a:p>
            <a:pPr lvl="1"/>
            <a:r>
              <a:rPr lang="en-US" dirty="0"/>
              <a:t>A new neighbor adjacency is formed</a:t>
            </a:r>
          </a:p>
          <a:p>
            <a:pPr lvl="1"/>
            <a:r>
              <a:rPr lang="en-US" dirty="0"/>
              <a:t>The cost to an existing neighbor changes</a:t>
            </a:r>
          </a:p>
          <a:p>
            <a:r>
              <a:rPr lang="en-US" dirty="0"/>
              <a:t>Separate LSPs are generated for L1 systems and L2 systems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705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LSP Format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646D8C09-C38B-DEDE-A293-399C4237AD4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6003235" y="-75992"/>
            <a:ext cx="3468756" cy="7223263"/>
          </a:xfrm>
        </p:spPr>
      </p:pic>
    </p:spTree>
    <p:extLst>
      <p:ext uri="{BB962C8B-B14F-4D97-AF65-F5344CB8AC3E}">
        <p14:creationId xmlns:p14="http://schemas.microsoft.com/office/powerpoint/2010/main" val="2737127951"/>
      </p:ext>
    </p:extLst>
  </p:cSld>
  <p:clrMapOvr>
    <a:masterClrMapping/>
  </p:clrMapOvr>
</p:sld>
</file>

<file path=ppt/theme/theme1.xml><?xml version="1.0" encoding="utf-8"?>
<a:theme xmlns:a="http://schemas.openxmlformats.org/drawingml/2006/main" name="InfoSec Institute">
  <a:themeElements>
    <a:clrScheme name="InfoSec Institute 1">
      <a:dk1>
        <a:srgbClr val="333641"/>
      </a:dk1>
      <a:lt1>
        <a:srgbClr val="FFFFFF"/>
      </a:lt1>
      <a:dk2>
        <a:srgbClr val="858891"/>
      </a:dk2>
      <a:lt2>
        <a:srgbClr val="F0F2F1"/>
      </a:lt2>
      <a:accent1>
        <a:srgbClr val="00A4B8"/>
      </a:accent1>
      <a:accent2>
        <a:srgbClr val="58B846"/>
      </a:accent2>
      <a:accent3>
        <a:srgbClr val="FFD500"/>
      </a:accent3>
      <a:accent4>
        <a:srgbClr val="F58025"/>
      </a:accent4>
      <a:accent5>
        <a:srgbClr val="00A780"/>
      </a:accent5>
      <a:accent6>
        <a:srgbClr val="A2228E"/>
      </a:accent6>
      <a:hlink>
        <a:srgbClr val="005A7C"/>
      </a:hlink>
      <a:folHlink>
        <a:srgbClr val="00A4B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Sec Institute" id="{D0BA2A61-823F-DB45-9D22-8E45F7A1409F}" vid="{1161D25B-A639-B744-B661-5060476BF3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9" ma:contentTypeDescription="Create a new document." ma:contentTypeScope="" ma:versionID="0f295b4eaac5758ed5fac4959b75d881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57dd884e41ecc57e715e77a3a1c4b2cc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  <Duration xmlns="92b31412-8c8f-44f1-a883-141cef3f34cc" xsi:nil="true"/>
  </documentManagement>
</p:properties>
</file>

<file path=customXml/itemProps1.xml><?xml version="1.0" encoding="utf-8"?>
<ds:datastoreItem xmlns:ds="http://schemas.openxmlformats.org/officeDocument/2006/customXml" ds:itemID="{092D6CE2-022A-4FE6-BE65-BE169C0A8EB5}"/>
</file>

<file path=customXml/itemProps2.xml><?xml version="1.0" encoding="utf-8"?>
<ds:datastoreItem xmlns:ds="http://schemas.openxmlformats.org/officeDocument/2006/customXml" ds:itemID="{1A67CEA4-D69B-47CE-B18F-81DC4E1533BF}"/>
</file>

<file path=customXml/itemProps3.xml><?xml version="1.0" encoding="utf-8"?>
<ds:datastoreItem xmlns:ds="http://schemas.openxmlformats.org/officeDocument/2006/customXml" ds:itemID="{14E6B688-A319-4E65-94FD-211F44E6A116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15126</TotalTime>
  <Words>767</Words>
  <Application>Microsoft Macintosh PowerPoint</Application>
  <PresentationFormat>Widescreen</PresentationFormat>
  <Paragraphs>110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Open Sans</vt:lpstr>
      <vt:lpstr>Open Sans Semibold</vt:lpstr>
      <vt:lpstr>Roboto Slab</vt:lpstr>
      <vt:lpstr>InfoSec Institute</vt:lpstr>
      <vt:lpstr>JNCIS-ENT</vt:lpstr>
      <vt:lpstr>IS-IS PDUs</vt:lpstr>
      <vt:lpstr>PDU Types</vt:lpstr>
      <vt:lpstr>PDU Format - TLVs</vt:lpstr>
      <vt:lpstr>IIH PDU</vt:lpstr>
      <vt:lpstr>IIH PDU Format</vt:lpstr>
      <vt:lpstr>IIH PDU Format Details</vt:lpstr>
      <vt:lpstr>Link-State PDU (LSP)</vt:lpstr>
      <vt:lpstr>LSP Format</vt:lpstr>
      <vt:lpstr>CSNP</vt:lpstr>
      <vt:lpstr>CSNP Format</vt:lpstr>
      <vt:lpstr>PSNP</vt:lpstr>
      <vt:lpstr>PSNP Format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Waller</dc:creator>
  <cp:lastModifiedBy>Ben Jacobson</cp:lastModifiedBy>
  <cp:revision>116</cp:revision>
  <dcterms:created xsi:type="dcterms:W3CDTF">2019-02-27T16:42:59Z</dcterms:created>
  <dcterms:modified xsi:type="dcterms:W3CDTF">2023-06-02T16:11:17Z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